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93488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71995"/>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09</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09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жаңбыр. Жел 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10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09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err="1">
                <a:solidFill>
                  <a:srgbClr val="000000"/>
                </a:solidFill>
                <a:latin typeface="Times New Roman" panose="02020603050405020304" pitchFamily="18" charset="0"/>
                <a:cs typeface="Times New Roman" panose="02020603050405020304" pitchFamily="18" charset="0"/>
                <a:sym typeface="+mn-ea"/>
              </a:rPr>
              <a:t>рдің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10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09, 10</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14006</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2148</cp:revision>
  <cp:lastPrinted>2021-07-01T03:56:27Z</cp:lastPrinted>
  <dcterms:created xsi:type="dcterms:W3CDTF">2018-03-27T06:03:00Z</dcterms:created>
  <dcterms:modified xsi:type="dcterms:W3CDTF">2022-04-08T08:40:35Z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