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8831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9-14, днем порывы 15-20 м/с. Температура воздуха ночью 0-2, днем 9-11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lvl="0" indent="17780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10 апреля 2022 г.</a:t>
            </a:r>
          </a:p>
          <a:p>
            <a:pPr indent="17780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м/с. Температура воздуха ночью 0-2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616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2021-11-30T05:55:24Z</cp:lastPrinted>
  <dcterms:created xsi:type="dcterms:W3CDTF">2018-03-27T06:03:00Z</dcterms:created>
  <dcterms:modified xsi:type="dcterms:W3CDTF">2022-04-08T08:37:44Z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