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903230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09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южный, юго-восточный 7-12 м/с. Температура воздуха ночью 0-2, днем 11-13 тепла.</a:t>
            </a:r>
          </a:p>
          <a:p>
            <a:pPr lvl="0" algn="ctr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09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9-14 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8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589822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апреля, ночью 10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13213</TotalTime>
  <Words>579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2128</cp:revision>
  <cp:lastPrinted>2021-07-01T03:56:27Z</cp:lastPrinted>
  <dcterms:created xsi:type="dcterms:W3CDTF">2018-03-27T06:03:00Z</dcterms:created>
  <dcterms:modified xsi:type="dcterms:W3CDTF">2022-04-08T08:30:54Z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