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165591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713680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снег), днем дождь. Ветер западный 5-10 м/с. Температура воздуха ночью 0-2°, днем 10-12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 по 09 ч. 10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2096</cp:revision>
  <cp:lastPrinted>2021-10-14T11:15:53Z</cp:lastPrinted>
  <dcterms:created xsi:type="dcterms:W3CDTF">2018-03-27T06:03:00Z</dcterms:created>
  <dcterms:modified xsi:type="dcterms:W3CDTF">2022-04-08T08:41:08Z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