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2595570"/>
              </p:ext>
            </p:extLst>
          </p:nvPr>
        </p:nvGraphicFramePr>
        <p:xfrm>
          <a:off x="307975" y="2564904"/>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№98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19753667"/>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200</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15206" y="114301"/>
            <a:ext cx="4862207" cy="193899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сәуірге</a:t>
            </a:r>
            <a:r>
              <a:rPr lang="ru-RU" sz="1200" b="1" dirty="0">
                <a:latin typeface="Times New Roman" panose="02020603050405020304" pitchFamily="18" charset="0"/>
                <a:cs typeface="Times New Roman" panose="02020603050405020304" pitchFamily="18" charset="0"/>
              </a:rPr>
              <a:t> </a:t>
            </a:r>
          </a:p>
          <a:p>
            <a:pPr algn="ct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08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с. 21-ден. </a:t>
            </a:r>
            <a:r>
              <a:rPr lang="ru-RU" sz="1200" b="1" dirty="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сәуір </a:t>
            </a:r>
            <a:r>
              <a:rPr lang="ru-RU" altLang="ru-RU" sz="1200" b="1" dirty="0">
                <a:latin typeface="Times New Roman" panose="02020603050405020304" pitchFamily="18" charset="0"/>
                <a:cs typeface="Times New Roman" panose="02020603050405020304" pitchFamily="18" charset="0"/>
              </a:rPr>
              <a:t>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Жауын-шашынсыз.</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Сол</a:t>
            </a:r>
            <a:r>
              <a:rPr lang="kk-KZ" sz="1200" dirty="0">
                <a:latin typeface="Times New Roman" panose="02020603050405020304" pitchFamily="18" charset="0"/>
                <a:cs typeface="Times New Roman" panose="02020603050405020304" pitchFamily="18" charset="0"/>
              </a:rPr>
              <a:t>түстік-батыстан</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жел </a:t>
            </a:r>
            <a:r>
              <a:rPr lang="kk-KZ" sz="1200" kern="1400" dirty="0">
                <a:latin typeface="Times New Roman" panose="02020603050405020304" pitchFamily="18" charset="0"/>
                <a:ea typeface="Times New Roman" panose="02020603050405020304" pitchFamily="18" charset="0"/>
              </a:rPr>
              <a:t>соғады, күші 9-14, </a:t>
            </a:r>
            <a:r>
              <a:rPr lang="kk-KZ" sz="1200" dirty="0">
                <a:latin typeface="Times New Roman" panose="02020603050405020304" pitchFamily="18" charset="0"/>
                <a:cs typeface="Times New Roman" panose="02020603050405020304" pitchFamily="18" charset="0"/>
              </a:rPr>
              <a:t>күндіз екпіні 15-20</a:t>
            </a:r>
            <a:r>
              <a:rPr lang="kk-KZ" sz="1200" kern="1400" dirty="0">
                <a:latin typeface="Times New Roman" panose="02020603050405020304" pitchFamily="18" charset="0"/>
                <a:ea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Ауа температурасы түнде 0-2, күндіз 9-14 жылы.</a:t>
            </a:r>
          </a:p>
          <a:p>
            <a:pPr algn="ctr"/>
            <a:r>
              <a:rPr lang="ru-RU" sz="1200" b="1" dirty="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сәуірге</a:t>
            </a:r>
            <a:r>
              <a:rPr lang="ru-RU" sz="1200" b="1" dirty="0">
                <a:latin typeface="Times New Roman" panose="02020603050405020304" pitchFamily="18" charset="0"/>
                <a:cs typeface="Times New Roman" panose="02020603050405020304" pitchFamily="18" charset="0"/>
              </a:rPr>
              <a:t> 2022 ж. </a:t>
            </a:r>
          </a:p>
          <a:p>
            <a:pPr algn="ct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с. 21-ден 10 </a:t>
            </a:r>
            <a:r>
              <a:rPr lang="kk-KZ" sz="1200" b="1" dirty="0">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1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Сол</a:t>
            </a:r>
            <a:r>
              <a:rPr lang="kk-KZ" sz="1200" dirty="0">
                <a:latin typeface="Times New Roman" panose="02020603050405020304" pitchFamily="18" charset="0"/>
                <a:cs typeface="Times New Roman" panose="02020603050405020304" pitchFamily="18" charset="0"/>
              </a:rPr>
              <a:t>түстік-шығыстан</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rPr>
              <a:t>жел соғады, күші 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0-2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978585" y="3219295"/>
            <a:ext cx="47364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7330" y="2077166"/>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780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09, 10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сәуірге</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ықпал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a:t>
            </a:r>
            <a:r>
              <a:rPr lang="kk-KZ" sz="1200" dirty="0" smtClean="0">
                <a:solidFill>
                  <a:schemeClr val="tx1"/>
                </a:solidFill>
                <a:latin typeface="Times New Roman" panose="02020603050405020304" pitchFamily="18" charset="0"/>
                <a:cs typeface="Times New Roman" panose="02020603050405020304" pitchFamily="18" charset="0"/>
              </a:rPr>
              <a:t>көтеріңкі </a:t>
            </a:r>
            <a:r>
              <a:rPr lang="kk-KZ" sz="1200" dirty="0" smtClean="0">
                <a:solidFill>
                  <a:prstClr val="black"/>
                </a:solidFill>
                <a:latin typeface="Times New Roman" panose="02020603050405020304" pitchFamily="18" charset="0"/>
                <a:cs typeface="Times New Roman" panose="02020603050405020304" pitchFamily="18" charset="0"/>
              </a:rPr>
              <a:t>болады </a:t>
            </a:r>
            <a:r>
              <a:rPr lang="kk-KZ" sz="1200" dirty="0">
                <a:solidFill>
                  <a:prstClr val="black"/>
                </a:solidFill>
                <a:latin typeface="Times New Roman" panose="02020603050405020304" pitchFamily="18" charset="0"/>
                <a:cs typeface="Times New Roman" panose="02020603050405020304" pitchFamily="18" charset="0"/>
              </a:rPr>
              <a:t>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 xmlns:a16="http://schemas.microsoft.com/office/drawing/2014/main" val="20000"/>
                    </a:ext>
                  </a:extLst>
                </a:gridCol>
                <a:gridCol w="3062196">
                  <a:extLst>
                    <a:ext uri="{9D8B030D-6E8A-4147-A177-3AD203B41FA5}">
                      <a16:colId xmlns=""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14579</TotalTime>
  <Words>578</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2228</cp:revision>
  <cp:lastPrinted>2021-11-30T05:55:07Z</cp:lastPrinted>
  <dcterms:created xsi:type="dcterms:W3CDTF">2018-03-27T06:03:00Z</dcterms:created>
  <dcterms:modified xsi:type="dcterms:W3CDTF">2022-04-08T08:36:35Z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