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58869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2405386"/>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910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08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09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күннің екінші жартысында жаңбыр. Жел оңтүстік-шығыстан, шығыстан күші 9-14 м/с. Ауа температурасы түнде 2-4, күндіз 8-10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10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09</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10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13095</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2237</cp:revision>
  <cp:lastPrinted>2021-07-01T03:56:27Z</cp:lastPrinted>
  <dcterms:created xsi:type="dcterms:W3CDTF">2018-03-27T06:03:00Z</dcterms:created>
  <dcterms:modified xsi:type="dcterms:W3CDTF">2022-04-08T08:48:00Z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