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2195485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апреля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8 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9106063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апреля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09 апреля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Переменная облачность, временами дождь, гроза, шквал. Ветер восточный 8-13, порывы 15-20 м/с. Температура воздуха ночью 12-14, днем 26-28 тепла.</a:t>
            </a: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09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10 апреля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без осадков.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Ветер юго-западный 8-13 м/с. Температура воздуха 12-14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12795</TotalTime>
  <Words>620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2125</cp:revision>
  <cp:lastPrinted>2021-07-01T03:56:27Z</cp:lastPrinted>
  <dcterms:created xsi:type="dcterms:W3CDTF">2018-03-27T06:03:00Z</dcterms:created>
  <dcterms:modified xsi:type="dcterms:W3CDTF">2022-04-08T08:49:34Z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