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11234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днем дождь. Ночью пыльная буря. Ветер восточный 8-13, ночью порывы 16 м/с. Температура воздуха ночью 12-12,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восточный, юго-восточный 7-12 м/с. Температура воздуха ночью 12-14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2021-07-01T03:56:27Z</cp:lastPrinted>
  <dcterms:created xsi:type="dcterms:W3CDTF">2018-03-27T06:03:00Z</dcterms:created>
  <dcterms:modified xsi:type="dcterms:W3CDTF">2022-04-08T08:33:20Z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