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67550814"/>
              </p:ext>
            </p:extLst>
          </p:nvPr>
        </p:nvGraphicFramePr>
        <p:xfrm>
          <a:off x="307975" y="2473816"/>
          <a:ext cx="4465638" cy="2395344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9534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6024" y="232383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8 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9051096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09883" y="185193"/>
            <a:ext cx="475245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09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во второй половине дня дождь. Ветер юго-восточный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восточ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9-14 м/с. Температура воздуха ночью 2-4 тепла, днём 8-10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09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10 апреля </a:t>
            </a:r>
          </a:p>
          <a:p>
            <a:pPr lvl="0" indent="177800"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 9-14 м/с. Температура воздуха 3-5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12845</TotalTime>
  <Words>605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2188</cp:revision>
  <cp:lastPrinted>2021-07-01T03:56:27Z</cp:lastPrinted>
  <dcterms:created xsi:type="dcterms:W3CDTF">2018-03-27T06:03:00Z</dcterms:created>
  <dcterms:modified xsi:type="dcterms:W3CDTF">2022-04-08T08:48:33Z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