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021806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7468301"/>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09 </a:t>
            </a:r>
            <a:r>
              <a:rPr lang="kk-KZ" sz="1200" b="1" dirty="0">
                <a:latin typeface="Times New Roman" pitchFamily="18" charset="0"/>
                <a:cs typeface="Times New Roman" pitchFamily="18" charset="0"/>
              </a:rPr>
              <a:t>сәуірге</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Күндіз кей уақытта жаңбыр, ңайзағай болады</a:t>
            </a:r>
            <a:r>
              <a:rPr lang="ru-RU" sz="1200" dirty="0">
                <a:latin typeface="Times New Roman" pitchFamily="18" charset="0"/>
                <a:cs typeface="Times New Roman" pitchFamily="18" charset="0"/>
              </a:rPr>
              <a:t>. С</a:t>
            </a:r>
            <a:r>
              <a:rPr lang="kk-KZ" sz="1200" dirty="0">
                <a:latin typeface="Times New Roman"/>
                <a:ea typeface="Calibri"/>
              </a:rPr>
              <a:t>олтүстік-шығыстан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sz="1200" dirty="0">
              <a:latin typeface="Times New Roman" pitchFamily="18" charset="0"/>
              <a:cs typeface="Times New Roman" pitchFamily="18" charset="0"/>
            </a:endParaRP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kk-KZ" altLang="ru-RU" sz="1200" b="1" dirty="0">
                <a:latin typeface="Times New Roman" panose="02020603050405020304" pitchFamily="18" charset="0"/>
                <a:cs typeface="Times New Roman" panose="02020603050405020304" pitchFamily="18" charset="0"/>
              </a:rPr>
              <a:t>сәуірге</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10 </a:t>
            </a:r>
            <a:r>
              <a:rPr 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a:t>
            </a:r>
            <a:r>
              <a:rPr lang="kk-KZ"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10-12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13216</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2022-01-19T06:58:06Z</cp:lastPrinted>
  <dcterms:created xsi:type="dcterms:W3CDTF">2018-03-27T06:03:00Z</dcterms:created>
  <dcterms:modified xsi:type="dcterms:W3CDTF">2022-04-08T08:44:11Z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