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A8422"/>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8063809"/>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сәуір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3241764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09</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08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09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Тү</a:t>
            </a:r>
            <a:r>
              <a:rPr lang="ru-RU" sz="1200" dirty="0" err="1">
                <a:solidFill>
                  <a:prstClr val="black"/>
                </a:solidFill>
                <a:latin typeface="Times New Roman" pitchFamily="18" charset="0"/>
                <a:cs typeface="Times New Roman" pitchFamily="18" charset="0"/>
              </a:rPr>
              <a:t>нде</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аңбыр. Жел 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10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09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smtClean="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09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10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a:t>
            </a:r>
            <a:r>
              <a:rPr lang="ru-RU" sz="1200" smtClean="0">
                <a:solidFill>
                  <a:prstClr val="black"/>
                </a:solidFill>
                <a:latin typeface="Times New Roman" panose="02020603050405020304" pitchFamily="18" charset="0"/>
                <a:cs typeface="Times New Roman" panose="02020603050405020304" pitchFamily="18" charset="0"/>
              </a:rPr>
              <a:t>, 10</a:t>
            </a:r>
            <a:r>
              <a:rPr lang="kk-KZ" sz="120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14043</TotalTime>
  <Words>558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2172</cp:revision>
  <cp:lastPrinted>2021-07-01T03:56:27Z</cp:lastPrinted>
  <dcterms:created xsi:type="dcterms:W3CDTF">2018-03-27T06:03:00Z</dcterms:created>
  <dcterms:modified xsi:type="dcterms:W3CDTF">2022-04-08T08:41:57Z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