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674931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9 сәуірғе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8 сәуір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9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Бұлтты, күндіз кей уақыттарда жаңбыр жауады. Шығыстан жел соғады, күші 9-14 м/с. Ауа температурасы түнде 3-5, күндіз 9-11 градус жылы болады.</a:t>
            </a:r>
          </a:p>
          <a:p>
            <a:pPr lvl="0" indent="182563" algn="just"/>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     10</a:t>
            </a:r>
            <a:r>
              <a:rPr lang="kk-KZ" sz="1200" b="1" dirty="0">
                <a:solidFill>
                  <a:srgbClr val="000000"/>
                </a:solidFill>
                <a:latin typeface="Times New Roman" pitchFamily="18" charset="0"/>
                <a:cs typeface="Times New Roman" pitchFamily="18" charset="0"/>
              </a:rPr>
              <a:t> сәуірге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9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10 </a:t>
            </a:r>
            <a:r>
              <a:rPr lang="ru-RU" sz="1200" b="1" dirty="0" err="1">
                <a:solidFill>
                  <a:srgbClr val="000000"/>
                </a:solidFill>
                <a:latin typeface="Times New Roman" pitchFamily="18" charset="0"/>
                <a:cs typeface="Times New Roman" pitchFamily="18" charset="0"/>
              </a:rPr>
              <a:t>сәуір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450000" algn="just"/>
            <a:r>
              <a:rPr lang="kk-KZ" sz="1200" dirty="0">
                <a:latin typeface="Times New Roman" pitchFamily="18" charset="0"/>
                <a:cs typeface="Times New Roman" pitchFamily="18" charset="0"/>
              </a:rPr>
              <a:t>Көшпелі бұлтты, түнде аздаған жаңбыр жауады. Оңтүстік-шығыстан, шығыстан жел соғады, күші 7-12 м/с. Ауа температурасы 4-6 градус жылы болады.</a:t>
            </a:r>
            <a:r>
              <a:rPr lang="ru-RU" sz="1200" dirty="0">
                <a:latin typeface="Times New Roman" pitchFamily="18" charset="0"/>
                <a:cs typeface="Times New Roman" pitchFamily="18" charset="0"/>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8796598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1641</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9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13010</TotalTime>
  <Words>552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2153</cp:revision>
  <cp:lastPrinted>2021-07-01T07:38:07Z</cp:lastPrinted>
  <dcterms:created xsi:type="dcterms:W3CDTF">2018-03-27T06:03:00Z</dcterms:created>
  <dcterms:modified xsi:type="dcterms:W3CDTF">2022-04-08T08:09:34Z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