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88446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8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9 апреля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временами дождь. Ветер юго-восточный,  восточный 9-14 м/с. Температура воздуха ночью 5-7, днем 9-11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9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апреля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юго-восточный, восточный 7-12 м/с. Температура воздуха 4-6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506437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апреля,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10 апреля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619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2126</cp:revision>
  <cp:lastPrinted>2021-02-03T11:37:00Z</cp:lastPrinted>
  <dcterms:created xsi:type="dcterms:W3CDTF">2018-03-27T06:03:00Z</dcterms:created>
  <dcterms:modified xsi:type="dcterms:W3CDTF">2022-04-08T08:10:10Z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