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608804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апреля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356785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09 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дождь. Ветер западный 5-10 м/с. Температура воздуха ночью 0-2°, днем 10-12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14686</TotalTime>
  <Words>627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2151</cp:revision>
  <cp:lastPrinted>2021-10-18T15:52:53Z</cp:lastPrinted>
  <dcterms:created xsi:type="dcterms:W3CDTF">2018-03-27T06:03:00Z</dcterms:created>
  <dcterms:modified xsi:type="dcterms:W3CDTF">2022-04-08T08:46:56Z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