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0017661"/>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08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0-5 м/с. Ауаның температурасы түнде 1-3 градус аяз, күндіз 10-12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10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09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м/с. Ауаның температурасы түнде  1-3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5354114"/>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13051</TotalTime>
  <Words>552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2124</cp:revision>
  <cp:lastPrinted>2021-07-01T07:38:07Z</cp:lastPrinted>
  <dcterms:created xsi:type="dcterms:W3CDTF">2018-03-27T06:03:00Z</dcterms:created>
  <dcterms:modified xsi:type="dcterms:W3CDTF">2022-04-08T08:27:06Z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