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5708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9-14 м/с. Температура воздуха ночью 2-4,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9-14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13041</TotalTime>
  <Words>555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2022-04-08T08:21:58Z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