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679550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81115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апреля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без осадков. Ветер юго-восточный, с переходом на западный 7-12 м/с. Температура воздуха ночью 8-10, днем 13-15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на 10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апреля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апреля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0-5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14178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2099</cp:revision>
  <cp:lastPrinted>2021-10-15T03:50:29Z</cp:lastPrinted>
  <dcterms:created xsi:type="dcterms:W3CDTF">2018-03-27T06:03:00Z</dcterms:created>
  <dcterms:modified xsi:type="dcterms:W3CDTF">2022-04-08T08:09:04Z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