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940348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09, 2022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5107281"/>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37126" y="215900"/>
            <a:ext cx="4874222" cy="175432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08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a:t>
            </a:r>
            <a:r>
              <a:rPr lang="kk-KZ" altLang="ru-RU" sz="1200" b="1" dirty="0">
                <a:solidFill>
                  <a:srgbClr val="000000"/>
                </a:solidFill>
                <a:latin typeface="Times New Roman" panose="02020603050405020304" pitchFamily="18" charset="0"/>
                <a:cs typeface="Times New Roman" panose="02020603050405020304" pitchFamily="18" charset="0"/>
              </a:rPr>
              <a:t>8</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a:t>
            </a:r>
            <a:r>
              <a:rPr lang="kk-KZ" altLang="ru-RU" sz="1200" b="1" dirty="0">
                <a:solidFill>
                  <a:srgbClr val="000000"/>
                </a:solidFill>
                <a:latin typeface="Times New Roman" panose="02020603050405020304" pitchFamily="18" charset="0"/>
                <a:cs typeface="Times New Roman" panose="02020603050405020304" pitchFamily="18" charset="0"/>
              </a:rPr>
              <a:t>9</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444500" algn="just"/>
            <a:r>
              <a:rPr lang="kk-KZ" sz="1200" dirty="0">
                <a:solidFill>
                  <a:prstClr val="black"/>
                </a:solidFill>
                <a:latin typeface="Times New Roman" pitchFamily="18" charset="0"/>
                <a:cs typeface="Times New Roman" pitchFamily="18" charset="0"/>
              </a:rPr>
              <a:t>Көшпелі бұлтты.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оңтүстік-шығыстан,солтүстікке</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13-15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10 сәуірге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09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20-дан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2022 ж. 10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0-5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19044</TotalTime>
  <Words>588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2021-07-01T07:38:07Z</cp:lastPrinted>
  <dcterms:created xsi:type="dcterms:W3CDTF">2018-03-27T06:03:00Z</dcterms:created>
  <dcterms:modified xsi:type="dcterms:W3CDTF">2022-04-08T08:08:36Z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