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824287"/>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58637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latin typeface="Times New Roman" panose="02020603050405020304" pitchFamily="18" charset="0"/>
                <a:ea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күндіз екпіні 15-20</a:t>
            </a:r>
            <a:r>
              <a:rPr lang="kk-KZ" sz="1200" kern="1400" dirty="0">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0-2, күндіз 11-13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09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cs typeface="Times New Roman" panose="02020603050405020304" pitchFamily="18" charset="0"/>
              </a:rPr>
              <a:t>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08, 09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790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14577</TotalTime>
  <Words>639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2226</cp:revision>
  <cp:lastPrinted>2021-11-30T05:55:07Z</cp:lastPrinted>
  <dcterms:created xsi:type="dcterms:W3CDTF">2018-03-27T06:03:00Z</dcterms:created>
  <dcterms:modified xsi:type="dcterms:W3CDTF">2022-04-07T08:35:50Z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