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04420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Ночью небольшие осадки (дождь, снег). Ветер западный, северо-западный ночью 9-14 м/с, днем 15-20, порывы 25 м/с. Температура воздуха ночью около 0 градусов, днем 6-8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</a:t>
            </a:r>
            <a:r>
              <a:rPr lang="en-US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</a:t>
            </a:r>
            <a:r>
              <a:rPr lang="en-US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Ночью и утром туман.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12954</TotalTime>
  <Words>621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2234</cp:revision>
  <cp:lastPrinted>2021-07-01T03:56:27Z</cp:lastPrinted>
  <dcterms:created xsi:type="dcterms:W3CDTF">2018-03-27T06:03:00Z</dcterms:created>
  <dcterms:modified xsi:type="dcterms:W3CDTF">2022-04-07T08:37:51Z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