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279505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381182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07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08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түнде және таңертең аздаған жаңбыр, найзағай</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ңтүстік-батыстан жел соғады, күші 5-10, найзағай кезінде екпіні 15-20 м/с. Ауа температурасы түнде 12-14, күндіз 23-25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09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08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09</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6-8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12911</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2021-07-01T03:56:27Z</cp:lastPrinted>
  <dcterms:created xsi:type="dcterms:W3CDTF">2018-03-27T06:03:00Z</dcterms:created>
  <dcterms:modified xsi:type="dcterms:W3CDTF">2022-04-07T08:42:15Z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