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81248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363517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Ш</a:t>
            </a:r>
            <a:r>
              <a:rPr lang="kk-KZ" sz="1200" dirty="0">
                <a:latin typeface="Times New Roman" panose="02020603050405020304" pitchFamily="18" charset="0"/>
                <a:cs typeface="Times New Roman" panose="02020603050405020304" pitchFamily="18" charset="0"/>
              </a:rPr>
              <a:t>ығыстан соғатын жел солтүстік-батысқа ауысады</a:t>
            </a:r>
            <a:r>
              <a:rPr lang="kk-KZ" sz="1200" dirty="0">
                <a:solidFill>
                  <a:prstClr val="black"/>
                </a:solidFill>
                <a:latin typeface="Times New Roman" pitchFamily="18" charset="0"/>
                <a:cs typeface="Times New Roman" pitchFamily="18" charset="0"/>
              </a:rPr>
              <a:t> 5-10, </a:t>
            </a:r>
            <a:r>
              <a:rPr lang="kk-KZ" sz="1200" dirty="0">
                <a:latin typeface="Times New Roman" panose="02020603050405020304" pitchFamily="18" charset="0"/>
                <a:cs typeface="Times New Roman" panose="02020603050405020304" pitchFamily="18" charset="0"/>
              </a:rPr>
              <a:t>күндіз</a:t>
            </a:r>
            <a:r>
              <a:rPr lang="kk-KZ" sz="1200" b="1"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екпіні 15-18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kk-KZ" sz="1200" smtClean="0">
                <a:solidFill>
                  <a:srgbClr val="000000"/>
                </a:solidFill>
                <a:latin typeface="Times New Roman" panose="02020603050405020304" pitchFamily="18" charset="0"/>
                <a:cs typeface="Times New Roman" panose="02020603050405020304" pitchFamily="18" charset="0"/>
                <a:sym typeface="+mn-ea"/>
              </a:rPr>
              <a:t>09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562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2021-07-01T03:56:27Z</cp:lastPrinted>
  <dcterms:created xsi:type="dcterms:W3CDTF">2018-03-27T06:03:00Z</dcterms:created>
  <dcterms:modified xsi:type="dcterms:W3CDTF">2022-04-07T08:39:55Z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