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89793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5067922"/>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5237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07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08 </a:t>
            </a:r>
            <a:r>
              <a:rPr lang="kk-KZ" altLang="ru-RU" sz="1200" b="1" dirty="0">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 тұман Жел оңтүстік-шығыстан, күші 9-14 м/с. Ауа температурасы түнде 2-4, күндіз 15-17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09 сәуірге</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08</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09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жаңбыр.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оңтүстік-шығыстан солтүстік батысқа ауысып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endParaRPr lang="ru-RU" sz="1400" dirty="0">
              <a:latin typeface="Times New Roman" pitchFamily="18" charset="0"/>
              <a:cs typeface="Times New Roman" pitchFamily="18" charset="0"/>
            </a:endParaRP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13094</TotalTime>
  <Words>588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2235</cp:revision>
  <cp:lastPrinted>2021-07-01T03:56:27Z</cp:lastPrinted>
  <dcterms:created xsi:type="dcterms:W3CDTF">2018-03-27T06:03:00Z</dcterms:created>
  <dcterms:modified xsi:type="dcterms:W3CDTF">2022-04-07T08:46:53Z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