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162781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8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7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8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Түнде және таңертең тұман түседі. Оңтүстік-шығыстан, шығыстан жел соғады, күші 5-10 м/с. Ауа температурасы түнде 0-2 градус суық, күндіз 13-15 градус жылы болады.</a:t>
            </a:r>
          </a:p>
          <a:p>
            <a:pPr lvl="0" indent="182563" algn="just"/>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9</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Оңтүстік-шығыстан, шығыстан жел соғады, күші 5-10 м/с. Ауа температурасы 2-4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140285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2022-04-07T08:23:07Z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