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39070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586485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Жауын-шашынсзы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8, 9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13130</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2021-07-01T03:56:27Z</cp:lastPrinted>
  <dcterms:created xsi:type="dcterms:W3CDTF">2018-03-27T06:03:00Z</dcterms:created>
  <dcterms:modified xsi:type="dcterms:W3CDTF">2022-04-07T08:44:58Z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