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73422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062925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08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Оңтүстік-батыстан</a:t>
            </a:r>
            <a:r>
              <a:rPr lang="kk-KZ" sz="1200" dirty="0">
                <a:latin typeface="Times New Roman"/>
                <a:ea typeface="Calibri"/>
              </a:rPr>
              <a:t> соғатын жел солтүстік-шығыс  желіне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15-20</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 жаңбыр, ңайзағай 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10-12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08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2022-01-19T06:58:06Z</cp:lastPrinted>
  <dcterms:created xsi:type="dcterms:W3CDTF">2018-03-27T06:03:00Z</dcterms:created>
  <dcterms:modified xsi:type="dcterms:W3CDTF">2022-04-07T08:43:57Z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