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97621185"/>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41262854"/>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1571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2" y="115888"/>
            <a:ext cx="4785503" cy="1954381"/>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a:latin typeface="Times New Roman" panose="02020603050405020304" pitchFamily="18" charset="0"/>
                <a:cs typeface="Times New Roman" panose="02020603050405020304" pitchFamily="18" charset="0"/>
              </a:rPr>
              <a:t>08 </a:t>
            </a:r>
            <a:r>
              <a:rPr lang="ru-RU" altLang="ru-RU" sz="1100" b="1" dirty="0" err="1">
                <a:latin typeface="Times New Roman" panose="02020603050405020304" pitchFamily="18" charset="0"/>
                <a:cs typeface="Times New Roman" panose="02020603050405020304" pitchFamily="18" charset="0"/>
              </a:rPr>
              <a:t>сәуірге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latin typeface="Times New Roman" panose="02020603050405020304" pitchFamily="18" charset="0"/>
                <a:cs typeface="Times New Roman" panose="02020603050405020304" pitchFamily="18" charset="0"/>
              </a:rPr>
              <a:t>2022 ж. </a:t>
            </a:r>
            <a:r>
              <a:rPr lang="kk-KZ" altLang="ru-RU" sz="1100" b="1" dirty="0">
                <a:latin typeface="Times New Roman" pitchFamily="18" charset="0"/>
                <a:cs typeface="Times New Roman" pitchFamily="18" charset="0"/>
              </a:rPr>
              <a:t>21 сағ. 07 сәуірден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2022 ж. 08 сәуірге 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 болады</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Шығыстан жел соғады, күші 8-13 м/с. Ауа температурасы түнде 12-14 градус,  күндіз 25-27 градус жылы болады.</a:t>
            </a:r>
            <a:endParaRPr lang="ru-RU" sz="1100" dirty="0">
              <a:latin typeface="Times New Roman" pitchFamily="18" charset="0"/>
              <a:cs typeface="Times New Roman" pitchFamily="18" charset="0"/>
            </a:endParaRPr>
          </a:p>
          <a:p>
            <a:pPr indent="182563" algn="ct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 09 </a:t>
            </a:r>
            <a:r>
              <a:rPr lang="ru-RU" sz="1100" b="1" dirty="0" err="1">
                <a:latin typeface="Times New Roman" pitchFamily="18" charset="0"/>
                <a:cs typeface="Times New Roman" pitchFamily="18" charset="0"/>
              </a:rPr>
              <a:t>сәуірге</a:t>
            </a:r>
            <a:endParaRPr lang="kk-KZ" altLang="ru-RU" sz="1100" b="1" dirty="0">
              <a:latin typeface="Times New Roman" pitchFamily="18" charset="0"/>
              <a:cs typeface="Times New Roman" pitchFamily="18" charset="0"/>
            </a:endParaRPr>
          </a:p>
          <a:p>
            <a:pPr lvl="0" indent="182563" algn="ctr"/>
            <a:r>
              <a:rPr lang="kk-KZ" altLang="ru-RU" sz="1100" b="1" dirty="0">
                <a:latin typeface="Times New Roman" pitchFamily="18" charset="0"/>
                <a:cs typeface="Times New Roman" pitchFamily="18" charset="0"/>
              </a:rPr>
              <a:t>2022 ж. 21 сағ. 08 сәуірден 09 сағ. 09 сәуірге дейін</a:t>
            </a:r>
            <a:endParaRPr lang="en-US" altLang="ru-RU" sz="11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 болады. Шығыстан жел соғады, күші 8-13 м/с. Ауа температурасы 12-14 градус жылы болады.</a:t>
            </a:r>
            <a:endParaRPr lang="ru-RU" sz="1100" dirty="0">
              <a:latin typeface="Times New Roman" pitchFamily="18" charset="0"/>
              <a:cs typeface="Times New Roman" pitchFamily="18" charset="0"/>
            </a:endParaRPr>
          </a:p>
        </p:txBody>
      </p:sp>
      <p:sp>
        <p:nvSpPr>
          <p:cNvPr id="20" name="TextBox 13"/>
          <p:cNvSpPr txBox="1"/>
          <p:nvPr/>
        </p:nvSpPr>
        <p:spPr>
          <a:xfrm>
            <a:off x="5030690" y="315200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196283"/>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08, 09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31"/>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13006</TotalTime>
  <Words>584</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2207</cp:revision>
  <cp:lastPrinted>2021-07-01T03:56:27Z</cp:lastPrinted>
  <dcterms:created xsi:type="dcterms:W3CDTF">2018-03-27T06:03:00Z</dcterms:created>
  <dcterms:modified xsi:type="dcterms:W3CDTF">2022-04-07T08:47:52Z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