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8601393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07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небольшой дождь, гроза. Ветер юго-западный 5-10, при грозе порывы 15-20 м/с. Температура воздуха ночью 12-14, днем 23-25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На 09 апрель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09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5-10 м/с. Температура воздуха 6-8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2144</cp:revision>
  <cp:lastPrinted>2021-07-01T03:56:27Z</cp:lastPrinted>
  <dcterms:created xsi:type="dcterms:W3CDTF">2018-03-27T06:03:00Z</dcterms:created>
  <dcterms:modified xsi:type="dcterms:W3CDTF">2022-04-07T08:43:26Z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