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47349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осадков, т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3-5 тепла, днём 15-17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09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туман.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с переходом на северо-западный 9-14 м/с. Температура воздуха 3-5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2022-04-07T08:47:24Z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