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15523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Облачно, дождь. Ветер юго-восточный, восточный 9-14 м/с. Температура воздуха ночью 10-12, днем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2021-10-15T03:50:29Z</cp:lastPrinted>
  <dcterms:created xsi:type="dcterms:W3CDTF">2018-03-27T06:03:00Z</dcterms:created>
  <dcterms:modified xsi:type="dcterms:W3CDTF">2022-04-07T08:22:36Z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