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007004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08</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07 сәуір сағ. 21-ден 2021 жылдың 08 сәуір сағ 21 сағатқа дейін</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Солтүстік-батыстан соғатын жел шығысқа ауысады,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2667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996883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08, 09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13508</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2021-07-01T07:38:07Z</cp:lastPrinted>
  <dcterms:created xsi:type="dcterms:W3CDTF">2018-03-27T06:03:00Z</dcterms:created>
  <dcterms:modified xsi:type="dcterms:W3CDTF">2022-04-07T08:31:19Z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