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556311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7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140501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039020"/>
          </a:xfrm>
          <a:prstGeom prst="rect">
            <a:avLst/>
          </a:prstGeom>
        </p:spPr>
        <p:txBody>
          <a:bodyPr wrap="square">
            <a:spAutoFit/>
          </a:bodyPr>
          <a:lstStyle/>
          <a:p>
            <a:pPr lvl="0" algn="ctr"/>
            <a:r>
              <a:rPr lang="ru-RU" altLang="ru-RU" sz="1150" b="1" dirty="0" err="1">
                <a:latin typeface="Times New Roman" panose="02020603050405020304" pitchFamily="18" charset="0"/>
                <a:cs typeface="Times New Roman" panose="02020603050405020304" pitchFamily="18" charset="0"/>
              </a:rPr>
              <a:t>Петропавл</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қаласы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бойынша</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itchFamily="18" charset="0"/>
                <a:cs typeface="Times New Roman" pitchFamily="18" charset="0"/>
              </a:rPr>
              <a:t>08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       2022 </a:t>
            </a:r>
            <a:r>
              <a:rPr lang="ru-RU" altLang="ru-RU" sz="1150" b="1" dirty="0" err="1">
                <a:latin typeface="Times New Roman" panose="02020603050405020304" pitchFamily="18" charset="0"/>
                <a:cs typeface="Times New Roman" panose="02020603050405020304" pitchFamily="18" charset="0"/>
              </a:rPr>
              <a:t>жылғы</a:t>
            </a:r>
            <a:r>
              <a:rPr lang="ru-RU" altLang="ru-RU" sz="1150" b="1" dirty="0">
                <a:latin typeface="Times New Roman" panose="02020603050405020304" pitchFamily="18" charset="0"/>
                <a:cs typeface="Times New Roman" panose="02020603050405020304" pitchFamily="18" charset="0"/>
              </a:rPr>
              <a:t> </a:t>
            </a:r>
            <a:r>
              <a:rPr lang="kk-KZ" altLang="ru-RU" sz="1150" b="1" dirty="0">
                <a:latin typeface="Times New Roman" pitchFamily="18" charset="0"/>
                <a:cs typeface="Times New Roman" pitchFamily="18" charset="0"/>
              </a:rPr>
              <a:t>07 сәуір </a:t>
            </a:r>
            <a:r>
              <a:rPr lang="ru-RU" altLang="ru-RU" sz="1150" b="1" dirty="0">
                <a:latin typeface="Times New Roman" pitchFamily="18" charset="0"/>
                <a:cs typeface="Times New Roman" pitchFamily="18" charset="0"/>
              </a:rPr>
              <a:t>21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kk-KZ" altLang="ru-RU" sz="1150" b="1" dirty="0">
                <a:latin typeface="Times New Roman" pitchFamily="18" charset="0"/>
                <a:cs typeface="Times New Roman" pitchFamily="18" charset="0"/>
              </a:rPr>
              <a:t>08 сәуір </a:t>
            </a:r>
            <a:r>
              <a:rPr lang="ru-RU" altLang="ru-RU" sz="1150" b="1" dirty="0">
                <a:latin typeface="Times New Roman" pitchFamily="18" charset="0"/>
                <a:cs typeface="Times New Roman" pitchFamily="18" charset="0"/>
              </a:rPr>
              <a:t>21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r>
              <a:rPr lang="ru-RU" altLang="ru-RU" sz="1150" b="1" dirty="0">
                <a:latin typeface="Times New Roman" pitchFamily="18" charset="0"/>
                <a:cs typeface="Times New Roman" pitchFamily="18" charset="0"/>
              </a:rPr>
              <a:t>   </a:t>
            </a:r>
            <a:r>
              <a:rPr lang="ru-RU" altLang="ru-RU" sz="1150" dirty="0">
                <a:latin typeface="Times New Roman" pitchFamily="18" charset="0"/>
                <a:cs typeface="Times New Roman" pitchFamily="18" charset="0"/>
              </a:rPr>
              <a:t>        </a:t>
            </a:r>
          </a:p>
          <a:p>
            <a:pPr algn="just"/>
            <a:r>
              <a:rPr lang="kk-KZ" sz="1150" dirty="0">
                <a:latin typeface="Times New Roman" pitchFamily="18" charset="0"/>
                <a:cs typeface="Times New Roman" pitchFamily="18" charset="0"/>
              </a:rPr>
              <a:t>      Түнде аздаған жауын-шашын (жаңбыр, қар). Батыстан, оңтүстік-батыстан жел соғады,</a:t>
            </a:r>
            <a:r>
              <a:rPr lang="kk-KZ" sz="1150" b="1" dirty="0">
                <a:latin typeface="Times New Roman" pitchFamily="18" charset="0"/>
                <a:cs typeface="Times New Roman" pitchFamily="18" charset="0"/>
              </a:rPr>
              <a:t> </a:t>
            </a:r>
            <a:r>
              <a:rPr lang="kk-KZ" sz="1150" dirty="0">
                <a:latin typeface="Times New Roman" pitchFamily="18" charset="0"/>
                <a:cs typeface="Times New Roman" pitchFamily="18" charset="0"/>
              </a:rPr>
              <a:t>түнде</a:t>
            </a:r>
            <a:r>
              <a:rPr lang="kk-KZ" sz="1150" b="1" dirty="0">
                <a:latin typeface="Times New Roman" pitchFamily="18" charset="0"/>
                <a:cs typeface="Times New Roman" pitchFamily="18" charset="0"/>
              </a:rPr>
              <a:t> </a:t>
            </a:r>
            <a:r>
              <a:rPr lang="kk-KZ" sz="1150" dirty="0">
                <a:latin typeface="Times New Roman" pitchFamily="18" charset="0"/>
                <a:cs typeface="Times New Roman" pitchFamily="18" charset="0"/>
              </a:rPr>
              <a:t>күші 9-14 м/с, күндіз күші 15-20, екпіні 25 м/с. Ауа температурасы түнде 0 градус шамасында, күндіз 6-8 градус жылы.</a:t>
            </a:r>
          </a:p>
          <a:p>
            <a:pPr indent="182563" algn="ctr"/>
            <a:r>
              <a:rPr lang="kk-KZ" sz="1150" b="1" dirty="0">
                <a:latin typeface="Times New Roman" pitchFamily="18" charset="0"/>
                <a:cs typeface="Times New Roman" pitchFamily="18" charset="0"/>
              </a:rPr>
              <a:t>09 сәуірге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endParaRPr lang="ru-RU" sz="1150" b="1" dirty="0">
              <a:latin typeface="Times New Roman" pitchFamily="18" charset="0"/>
              <a:cs typeface="Times New Roman" pitchFamily="18" charset="0"/>
            </a:endParaRPr>
          </a:p>
          <a:p>
            <a:pPr indent="182563" algn="ctr"/>
            <a:r>
              <a:rPr lang="ru-RU" sz="1150" b="1" dirty="0">
                <a:latin typeface="Times New Roman" pitchFamily="18" charset="0"/>
                <a:cs typeface="Times New Roman" pitchFamily="18" charset="0"/>
              </a:rPr>
              <a:t>2022 ж. </a:t>
            </a:r>
            <a:r>
              <a:rPr lang="kk-KZ" sz="1150" b="1" dirty="0">
                <a:latin typeface="Times New Roman" pitchFamily="18" charset="0"/>
                <a:cs typeface="Times New Roman" pitchFamily="18" charset="0"/>
              </a:rPr>
              <a:t>08 сәуір </a:t>
            </a:r>
            <a:r>
              <a:rPr lang="ru-RU" sz="1150" b="1" dirty="0">
                <a:latin typeface="Times New Roman" pitchFamily="18" charset="0"/>
                <a:cs typeface="Times New Roman" pitchFamily="18" charset="0"/>
              </a:rPr>
              <a:t>21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09 </a:t>
            </a:r>
            <a:r>
              <a:rPr lang="kk-KZ" sz="1150" b="1" dirty="0">
                <a:latin typeface="Times New Roman" pitchFamily="18" charset="0"/>
                <a:cs typeface="Times New Roman" pitchFamily="18" charset="0"/>
              </a:rPr>
              <a:t>сәуірге</a:t>
            </a:r>
            <a:r>
              <a:rPr lang="ru-RU" sz="1150" b="1" dirty="0">
                <a:latin typeface="Times New Roman" pitchFamily="18" charset="0"/>
                <a:cs typeface="Times New Roman" pitchFamily="18" charset="0"/>
              </a:rPr>
              <a:t> 09 </a:t>
            </a:r>
            <a:r>
              <a:rPr lang="ru-RU" altLang="ru-RU" sz="1150" b="1" dirty="0" err="1">
                <a:latin typeface="Times New Roman" pitchFamily="18" charset="0"/>
                <a:cs typeface="Times New Roman" pitchFamily="18" charset="0"/>
              </a:rPr>
              <a:t>сағатқа</a:t>
            </a:r>
            <a:r>
              <a:rPr lang="ru-RU" sz="1150" b="1" dirty="0">
                <a:latin typeface="Times New Roman" pitchFamily="18" charset="0"/>
                <a:cs typeface="Times New Roman" pitchFamily="18" charset="0"/>
              </a:rPr>
              <a:t> </a:t>
            </a:r>
            <a:r>
              <a:rPr lang="ru-RU" sz="1150" b="1" dirty="0" err="1">
                <a:latin typeface="Times New Roman" pitchFamily="18" charset="0"/>
                <a:cs typeface="Times New Roman" pitchFamily="18" charset="0"/>
              </a:rPr>
              <a:t>дейін</a:t>
            </a:r>
            <a:r>
              <a:rPr lang="ru-RU" sz="1150" b="1" dirty="0">
                <a:latin typeface="Times New Roman" pitchFamily="18" charset="0"/>
                <a:cs typeface="Times New Roman" pitchFamily="18" charset="0"/>
              </a:rPr>
              <a:t>   </a:t>
            </a:r>
            <a:endParaRPr lang="ru-RU" sz="1150" b="1" dirty="0">
              <a:latin typeface="Times New Roman" pitchFamily="18" charset="0"/>
              <a:cs typeface="Times New Roman" pitchFamily="18" charset="0"/>
              <a:sym typeface="+mn-ea"/>
            </a:endParaRPr>
          </a:p>
          <a:p>
            <a:pPr indent="182563" algn="just"/>
            <a:r>
              <a:rPr lang="kk-KZ" sz="1150" dirty="0">
                <a:latin typeface="Times New Roman" pitchFamily="18" charset="0"/>
                <a:cs typeface="Times New Roman" pitchFamily="18" charset="0"/>
              </a:rPr>
              <a:t>Жауын-шашынсыз. Түнде және таңертең тұман. Солтүстік-батыстан жел соғады, күші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3-5 градус </a:t>
            </a:r>
            <a:r>
              <a:rPr lang="ru-RU" sz="1150" dirty="0" err="1">
                <a:latin typeface="Times New Roman" pitchFamily="18" charset="0"/>
                <a:cs typeface="Times New Roman" pitchFamily="18" charset="0"/>
              </a:rPr>
              <a:t>аяз</a:t>
            </a:r>
            <a:r>
              <a:rPr lang="ru-RU" sz="1150" dirty="0">
                <a:latin typeface="Times New Roman" pitchFamily="18" charset="0"/>
                <a:cs typeface="Times New Roman" pitchFamily="18" charset="0"/>
              </a:rPr>
              <a:t>.</a:t>
            </a:r>
            <a:r>
              <a:rPr lang="ru-RU" altLang="en-US" sz="1150" dirty="0">
                <a:latin typeface="Times New Roman" pitchFamily="18" charset="0"/>
                <a:cs typeface="Times New Roman" pitchFamily="18" charset="0"/>
                <a:sym typeface="+mn-ea"/>
              </a:rPr>
              <a:t> </a:t>
            </a:r>
            <a:endParaRPr lang="ru-RU" altLang="en-US" sz="115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12908</TotalTime>
  <Words>589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2241</cp:revision>
  <cp:lastPrinted>2021-07-01T03:56:27Z</cp:lastPrinted>
  <dcterms:created xsi:type="dcterms:W3CDTF">2018-03-27T06:03:00Z</dcterms:created>
  <dcterms:modified xsi:type="dcterms:W3CDTF">2022-04-07T08:37:12Z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