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7924104"/>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№97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08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07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м/с. Ауаның температурасы түнде 0-2, күндіз 6-8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09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08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0-5 м/с. Ауаның температурасы түнде  0-2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38382811"/>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13049</TotalTime>
  <Words>550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2122</cp:revision>
  <cp:lastPrinted>2021-07-01T07:38:07Z</cp:lastPrinted>
  <dcterms:created xsi:type="dcterms:W3CDTF">2018-03-27T06:03:00Z</dcterms:created>
  <dcterms:modified xsi:type="dcterms:W3CDTF">2022-04-07T08:30:10Z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