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07344564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8 апреля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8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9-14 м/с. Температура воздуха ночью 8-10,  днем 16-18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9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ночью 5-7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8, ночью 9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630122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13082</TotalTime>
  <Words>594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2090</cp:revision>
  <cp:lastPrinted>2021-07-01T03:56:27Z</cp:lastPrinted>
  <dcterms:created xsi:type="dcterms:W3CDTF">2018-03-27T06:03:00Z</dcterms:created>
  <dcterms:modified xsi:type="dcterms:W3CDTF">2022-04-07T08:27:16Z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