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873004"/>
              </p:ext>
            </p:extLst>
          </p:nvPr>
        </p:nvGraphicFramePr>
        <p:xfrm>
          <a:off x="342900" y="2501632"/>
          <a:ext cx="4465638" cy="1976706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767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№97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7 апреля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5024438" y="140096"/>
            <a:ext cx="4737099" cy="24622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апреля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апреля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08 апреля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7780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небольшой дождь, гроза. Ветер юго-западный 3-8, при грозе порывы 13 м/с. Температура воздуха ночью 13-15, днем 23-25 тепла </a:t>
            </a:r>
          </a:p>
          <a:p>
            <a:pPr algn="ctr"/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 09 апреля</a:t>
            </a:r>
          </a:p>
          <a:p>
            <a:pPr algn="ctr">
              <a:buFont typeface="Arial" charset="0"/>
              <a:buNone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апреля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09 апреля</a:t>
            </a:r>
          </a:p>
          <a:p>
            <a:pPr indent="177800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дождь, гроза . Ветер 2-7 м/с. Температура воздуха 13-15 тепла.</a:t>
            </a:r>
            <a:endParaRPr lang="kk-KZ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067" y="2610812"/>
            <a:ext cx="4608512" cy="1015663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08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ночью 09 апреля 202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метеорологические условия будут способствовать рассеиванию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атмосфере города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altLang="en-US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80781" y="4077072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7 апреля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9004337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669" y="3695405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 dirty="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 dirty="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itchFamily="18" charset="0"/>
              </a:rPr>
              <a:t>№ 1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Казахского национального университета </a:t>
            </a:r>
            <a:r>
              <a:rPr lang="ru-RU" sz="1200" dirty="0" err="1">
                <a:latin typeface="Times New Roman" pitchFamily="18" charset="0"/>
              </a:rPr>
              <a:t>им.Аль-Фараби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2 –</a:t>
            </a:r>
            <a:r>
              <a:rPr lang="ru-RU" sz="1200" dirty="0" err="1">
                <a:latin typeface="Times New Roman" pitchFamily="18" charset="0"/>
              </a:rPr>
              <a:t>Бурундайское</a:t>
            </a:r>
            <a:r>
              <a:rPr lang="ru-RU" sz="1200" dirty="0">
                <a:latin typeface="Times New Roman" pitchFamily="18" charset="0"/>
              </a:rPr>
              <a:t> автохозяйство, улица Аэродромная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3 – </a:t>
            </a:r>
            <a:r>
              <a:rPr lang="ru-RU" sz="1200" dirty="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 dirty="0">
                <a:latin typeface="Times New Roman" pitchFamily="18" charset="0"/>
              </a:rPr>
              <a:t>№ 4 – </a:t>
            </a:r>
            <a:r>
              <a:rPr lang="ru-RU" sz="1200" dirty="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5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ледовая арена «</a:t>
            </a:r>
            <a:r>
              <a:rPr lang="ru-RU" sz="1200" dirty="0" err="1">
                <a:latin typeface="Times New Roman" pitchFamily="18" charset="0"/>
              </a:rPr>
              <a:t>Халык</a:t>
            </a:r>
            <a:r>
              <a:rPr lang="ru-RU" sz="1200" dirty="0">
                <a:latin typeface="Times New Roman" pitchFamily="18" charset="0"/>
              </a:rPr>
              <a:t> арена», микрорайон «</a:t>
            </a:r>
            <a:r>
              <a:rPr lang="ru-RU" sz="1200" dirty="0" err="1">
                <a:latin typeface="Times New Roman" pitchFamily="18" charset="0"/>
              </a:rPr>
              <a:t>Думан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6</a:t>
            </a:r>
            <a:r>
              <a:rPr lang="ru-RU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</a:rPr>
              <a:t>Жетысуского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</a:rPr>
              <a:t>акимата</a:t>
            </a:r>
            <a:r>
              <a:rPr lang="ru-RU" sz="1200" dirty="0">
                <a:latin typeface="Times New Roman" pitchFamily="18" charset="0"/>
              </a:rPr>
              <a:t>, микрорайон «</a:t>
            </a:r>
            <a:r>
              <a:rPr lang="ru-RU" sz="1200" dirty="0" err="1">
                <a:latin typeface="Times New Roman" pitchFamily="18" charset="0"/>
              </a:rPr>
              <a:t>Кулагер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2</a:t>
            </a:r>
            <a:r>
              <a:rPr lang="en-US" altLang="ru-RU" sz="1200" dirty="0">
                <a:latin typeface="Times New Roman" pitchFamily="18" charset="0"/>
              </a:rPr>
              <a:t>7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altLang="ru-RU" sz="1200" dirty="0" err="1" smtClean="0">
                <a:latin typeface="Times New Roman" pitchFamily="18" charset="0"/>
              </a:rPr>
              <a:t>мкр</a:t>
            </a:r>
            <a:r>
              <a:rPr lang="ru-RU" altLang="ru-RU" sz="1200" dirty="0" smtClean="0">
                <a:latin typeface="Times New Roman" pitchFamily="18" charset="0"/>
              </a:rPr>
              <a:t>-н </a:t>
            </a:r>
            <a:r>
              <a:rPr lang="ru-RU" altLang="ru-RU" sz="1200" dirty="0" err="1" smtClean="0">
                <a:latin typeface="Times New Roman" pitchFamily="18" charset="0"/>
              </a:rPr>
              <a:t>Айгерим</a:t>
            </a:r>
            <a:r>
              <a:rPr lang="ru-RU" altLang="ru-RU" sz="1200" smtClean="0">
                <a:latin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</a:rPr>
              <a:t>Бенберина</a:t>
            </a:r>
            <a:r>
              <a:rPr lang="ru-RU" sz="1200" dirty="0" smtClean="0">
                <a:latin typeface="Times New Roman" pitchFamily="18" charset="0"/>
              </a:rPr>
              <a:t>, 52</a:t>
            </a:r>
            <a:endParaRPr 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8 –  </a:t>
            </a:r>
            <a:r>
              <a:rPr lang="ru-RU" sz="1200" dirty="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 dirty="0">
                <a:latin typeface="Times New Roman" pitchFamily="18" charset="0"/>
              </a:rPr>
              <a:t>ул. Ахметова, 50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9 –  </a:t>
            </a:r>
            <a:r>
              <a:rPr lang="ru-RU" sz="1200" dirty="0">
                <a:latin typeface="Times New Roman" pitchFamily="18" charset="0"/>
              </a:rPr>
              <a:t>РУВД </a:t>
            </a:r>
            <a:r>
              <a:rPr lang="ru-RU" sz="1200" dirty="0" err="1">
                <a:latin typeface="Times New Roman" pitchFamily="18" charset="0"/>
              </a:rPr>
              <a:t>Турскибского</a:t>
            </a:r>
            <a:r>
              <a:rPr lang="ru-RU" sz="1200" dirty="0">
                <a:latin typeface="Times New Roman" pitchFamily="18" charset="0"/>
              </a:rPr>
              <a:t> района, ул. Р. Зорге,14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</a:t>
            </a:r>
            <a:r>
              <a:rPr lang="en-US" altLang="ru-RU" sz="1200" dirty="0">
                <a:latin typeface="Times New Roman" pitchFamily="18" charset="0"/>
              </a:rPr>
              <a:t>0 – </a:t>
            </a:r>
            <a:r>
              <a:rPr lang="ru-RU" sz="1200" dirty="0">
                <a:latin typeface="Times New Roman" pitchFamily="18" charset="0"/>
              </a:rPr>
              <a:t>м-н «</a:t>
            </a:r>
            <a:r>
              <a:rPr lang="ru-RU" sz="1200" dirty="0" err="1">
                <a:latin typeface="Times New Roman" pitchFamily="18" charset="0"/>
              </a:rPr>
              <a:t>Шанырак</a:t>
            </a:r>
            <a:r>
              <a:rPr lang="ru-RU" sz="1200" dirty="0">
                <a:latin typeface="Times New Roman" pitchFamily="18" charset="0"/>
              </a:rPr>
              <a:t>», школа №26, ул. </a:t>
            </a:r>
            <a:r>
              <a:rPr lang="ru-RU" sz="1200" dirty="0" err="1">
                <a:latin typeface="Times New Roman" pitchFamily="18" charset="0"/>
              </a:rPr>
              <a:t>Жанкожа</a:t>
            </a:r>
            <a:r>
              <a:rPr lang="ru-RU" sz="1200" dirty="0">
                <a:latin typeface="Times New Roman" pitchFamily="18" charset="0"/>
              </a:rPr>
              <a:t> батыра, 202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31</a:t>
            </a:r>
            <a:r>
              <a:rPr lang="en-US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пр.Аль-Фараби</a:t>
            </a:r>
            <a:r>
              <a:rPr lang="ru-RU" sz="1200" dirty="0">
                <a:latin typeface="Times New Roman" pitchFamily="18" charset="0"/>
              </a:rPr>
              <a:t>, угол </a:t>
            </a:r>
            <a:r>
              <a:rPr lang="ru-RU" sz="1200" dirty="0" err="1">
                <a:latin typeface="Times New Roman" pitchFamily="18" charset="0"/>
              </a:rPr>
              <a:t>ул.Навои</a:t>
            </a:r>
            <a:r>
              <a:rPr lang="ru-RU" sz="1200" dirty="0">
                <a:latin typeface="Times New Roman" pitchFamily="18" charset="0"/>
              </a:rPr>
              <a:t>, м-н Орбита (территория Дендропарка АО «</a:t>
            </a:r>
            <a:r>
              <a:rPr lang="ru-RU" sz="1200" dirty="0" err="1">
                <a:latin typeface="Times New Roman" pitchFamily="18" charset="0"/>
              </a:rPr>
              <a:t>Зеленстрой</a:t>
            </a:r>
            <a:r>
              <a:rPr lang="ru-RU" sz="1200" dirty="0">
                <a:latin typeface="Times New Roman" pitchFamily="18" charset="0"/>
              </a:rPr>
              <a:t>»)</a:t>
            </a:r>
          </a:p>
          <a:p>
            <a:r>
              <a:rPr lang="kk-KZ" sz="1200" i="1" dirty="0">
                <a:latin typeface="Times New Roman" pitchFamily="18" charset="0"/>
              </a:rPr>
              <a:t>№1 -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ул. Амангельды, угол ул. </a:t>
            </a:r>
            <a:r>
              <a:rPr lang="ru-RU" sz="1200" i="1" dirty="0" err="1">
                <a:latin typeface="Times New Roman" pitchFamily="18" charset="0"/>
              </a:rPr>
              <a:t>Сатпаева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ru-RU" sz="1200" i="1" dirty="0">
                <a:latin typeface="Times New Roman" pitchFamily="18" charset="0"/>
              </a:rPr>
              <a:t>(отбор проб воздуха 3 раза в сутки - 07, 13 и 19)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№12 - </a:t>
            </a:r>
            <a:r>
              <a:rPr lang="ru-RU" sz="1200" i="1" dirty="0">
                <a:latin typeface="Times New Roman" pitchFamily="18" charset="0"/>
              </a:rPr>
              <a:t>пр. </a:t>
            </a:r>
            <a:r>
              <a:rPr lang="ru-RU" sz="1200" i="1" dirty="0" err="1">
                <a:latin typeface="Times New Roman" pitchFamily="18" charset="0"/>
              </a:rPr>
              <a:t>Райымбека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Наурызбай</a:t>
            </a:r>
            <a:r>
              <a:rPr lang="ru-RU" sz="1200" i="1" dirty="0">
                <a:latin typeface="Times New Roman" pitchFamily="18" charset="0"/>
              </a:rPr>
              <a:t> батыра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№16 - </a:t>
            </a:r>
            <a:r>
              <a:rPr lang="ru-RU" sz="1200" i="1" dirty="0">
                <a:latin typeface="Times New Roman" pitchFamily="18" charset="0"/>
              </a:rPr>
              <a:t>м-н Айнабулак-3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№25 -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м-н Аксай-3, ул. </a:t>
            </a:r>
            <a:r>
              <a:rPr lang="ru-RU" sz="1200" i="1" dirty="0" err="1">
                <a:latin typeface="Times New Roman" pitchFamily="18" charset="0"/>
              </a:rPr>
              <a:t>Маречека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Б.Момышулы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№26 - </a:t>
            </a:r>
            <a:r>
              <a:rPr lang="ru-RU" sz="1200" i="1" dirty="0">
                <a:latin typeface="Times New Roman" pitchFamily="18" charset="0"/>
              </a:rPr>
              <a:t>м-н Тастак-1, ул. Толе </a:t>
            </a:r>
            <a:r>
              <a:rPr lang="ru-RU" sz="1200" i="1" dirty="0" err="1">
                <a:latin typeface="Times New Roman" pitchFamily="18" charset="0"/>
              </a:rPr>
              <a:t>би</a:t>
            </a:r>
            <a:r>
              <a:rPr lang="ru-RU" sz="1200" i="1" dirty="0">
                <a:latin typeface="Times New Roman" pitchFamily="18" charset="0"/>
              </a:rPr>
              <a:t>, 249, ГУ «городская детская поликлиника №8»</a:t>
            </a:r>
            <a:r>
              <a:rPr lang="kk-KZ" sz="1200" i="1" dirty="0">
                <a:latin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13130</TotalTime>
  <Words>770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2191</cp:revision>
  <cp:lastPrinted>2021-07-01T09:11:30Z</cp:lastPrinted>
  <dcterms:created xsi:type="dcterms:W3CDTF">2018-03-27T06:03:00Z</dcterms:created>
  <dcterms:modified xsi:type="dcterms:W3CDTF">2022-04-07T08:25:14Z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