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27619827"/>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6 сәуір</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827714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454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132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4970269" y="115888"/>
            <a:ext cx="4791267"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a:latin typeface="Times New Roman" pitchFamily="18" charset="0"/>
                <a:cs typeface="Times New Roman" pitchFamily="18" charset="0"/>
              </a:rPr>
              <a:t>07 сәуірге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06 сәуір </a:t>
            </a:r>
            <a:r>
              <a:rPr lang="ru-RU" altLang="ru-RU" sz="1200" b="1" dirty="0">
                <a:latin typeface="Times New Roman" pitchFamily="18" charset="0"/>
                <a:cs typeface="Times New Roman" pitchFamily="18" charset="0"/>
              </a:rPr>
              <a:t>21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07 сәуір </a:t>
            </a:r>
            <a:r>
              <a:rPr lang="ru-RU" altLang="ru-RU" sz="1200" b="1" dirty="0">
                <a:latin typeface="Times New Roman" pitchFamily="18" charset="0"/>
                <a:cs typeface="Times New Roman" pitchFamily="18" charset="0"/>
              </a:rPr>
              <a:t>21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r>
              <a:rPr lang="ru-RU" altLang="ru-RU" sz="1200" b="1" dirty="0">
                <a:latin typeface="Times New Roman" pitchFamily="18" charset="0"/>
                <a:cs typeface="Times New Roman" pitchFamily="18" charset="0"/>
              </a:rPr>
              <a:t>   </a:t>
            </a:r>
            <a:r>
              <a:rPr lang="ru-RU" altLang="ru-RU" sz="1200" dirty="0">
                <a:latin typeface="Times New Roman" pitchFamily="18" charset="0"/>
                <a:cs typeface="Times New Roman" pitchFamily="18" charset="0"/>
              </a:rPr>
              <a:t>        </a:t>
            </a:r>
          </a:p>
          <a:p>
            <a:pPr algn="just"/>
            <a:r>
              <a:rPr lang="kk-KZ" sz="1200" dirty="0">
                <a:latin typeface="Times New Roman" pitchFamily="18" charset="0"/>
                <a:cs typeface="Times New Roman" pitchFamily="18" charset="0"/>
              </a:rPr>
              <a:t>      Күндіз аздаған жаңбыр. Оңтүстік-батыстан, батыстан  жел соғады,</a:t>
            </a:r>
            <a:r>
              <a:rPr lang="kk-KZ" sz="1200" b="1" dirty="0">
                <a:latin typeface="Times New Roman" pitchFamily="18" charset="0"/>
                <a:cs typeface="Times New Roman" pitchFamily="18" charset="0"/>
              </a:rPr>
              <a:t> </a:t>
            </a:r>
            <a:r>
              <a:rPr lang="kk-KZ" sz="1200" dirty="0">
                <a:latin typeface="Times New Roman" pitchFamily="18" charset="0"/>
                <a:cs typeface="Times New Roman" pitchFamily="18" charset="0"/>
              </a:rPr>
              <a:t>күші 9-14, күндіз екпіні 15-20 м/с. Ауа температурасы түнде 3-5 градус аяз, күндіз 7-9 градус жылы.</a:t>
            </a:r>
          </a:p>
          <a:p>
            <a:pPr indent="182563" algn="ctr"/>
            <a:r>
              <a:rPr lang="kk-KZ" sz="1200" b="1" dirty="0">
                <a:latin typeface="Times New Roman" pitchFamily="18" charset="0"/>
                <a:cs typeface="Times New Roman" pitchFamily="18" charset="0"/>
              </a:rPr>
              <a:t>08 сәуірге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sz="1200" b="1" dirty="0">
              <a:latin typeface="Times New Roman" pitchFamily="18" charset="0"/>
              <a:cs typeface="Times New Roman" pitchFamily="18" charset="0"/>
            </a:endParaRPr>
          </a:p>
          <a:p>
            <a:pPr indent="182563" algn="ctr"/>
            <a:r>
              <a:rPr lang="ru-RU" sz="1200" b="1" dirty="0">
                <a:latin typeface="Times New Roman" pitchFamily="18" charset="0"/>
                <a:cs typeface="Times New Roman" pitchFamily="18" charset="0"/>
              </a:rPr>
              <a:t>2022 ж. </a:t>
            </a:r>
            <a:r>
              <a:rPr lang="kk-KZ" sz="1200" b="1" dirty="0">
                <a:latin typeface="Times New Roman" pitchFamily="18" charset="0"/>
                <a:cs typeface="Times New Roman" pitchFamily="18" charset="0"/>
              </a:rPr>
              <a:t>07 сәуір </a:t>
            </a:r>
            <a:r>
              <a:rPr lang="ru-RU" sz="1200" b="1" dirty="0">
                <a:latin typeface="Times New Roman" pitchFamily="18" charset="0"/>
                <a:cs typeface="Times New Roman" pitchFamily="18" charset="0"/>
              </a:rPr>
              <a:t>21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08 </a:t>
            </a:r>
            <a:r>
              <a:rPr lang="kk-KZ" sz="1200" b="1" dirty="0">
                <a:latin typeface="Times New Roman" pitchFamily="18" charset="0"/>
                <a:cs typeface="Times New Roman" pitchFamily="18" charset="0"/>
              </a:rPr>
              <a:t>сәуірге</a:t>
            </a:r>
            <a:r>
              <a:rPr lang="ru-RU" sz="1200" b="1" dirty="0">
                <a:latin typeface="Times New Roman" pitchFamily="18" charset="0"/>
                <a:cs typeface="Times New Roman" pitchFamily="18" charset="0"/>
              </a:rPr>
              <a:t> 09 </a:t>
            </a:r>
            <a:r>
              <a:rPr lang="ru-RU" altLang="ru-RU" sz="1200" b="1" dirty="0" err="1">
                <a:latin typeface="Times New Roman" pitchFamily="18" charset="0"/>
                <a:cs typeface="Times New Roman" pitchFamily="18" charset="0"/>
              </a:rPr>
              <a:t>сағатқа</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дейін</a:t>
            </a:r>
            <a:r>
              <a:rPr lang="ru-RU" sz="1200" b="1" dirty="0">
                <a:latin typeface="Times New Roman" pitchFamily="18" charset="0"/>
                <a:cs typeface="Times New Roman" pitchFamily="18" charset="0"/>
              </a:rPr>
              <a:t>   </a:t>
            </a:r>
            <a:endParaRPr lang="ru-RU" sz="1200" b="1" dirty="0">
              <a:latin typeface="Times New Roman" pitchFamily="18" charset="0"/>
              <a:cs typeface="Times New Roman" pitchFamily="18" charset="0"/>
              <a:sym typeface="+mn-ea"/>
            </a:endParaRPr>
          </a:p>
          <a:p>
            <a:pPr indent="182563" algn="just"/>
            <a:r>
              <a:rPr lang="kk-KZ" sz="1200" dirty="0">
                <a:latin typeface="Times New Roman" pitchFamily="18" charset="0"/>
                <a:cs typeface="Times New Roman" pitchFamily="18" charset="0"/>
              </a:rPr>
              <a:t>Жауын-шашын (жаңбыр, қар). Батыстан, солтүстік-батыстан жел соғады, күші  9-14, екпіні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r>
              <a:rPr lang="ru-RU" altLang="en-US" sz="1200" dirty="0">
                <a:latin typeface="Times New Roman" pitchFamily="18" charset="0"/>
                <a:cs typeface="Times New Roman" pitchFamily="18" charset="0"/>
                <a:sym typeface="+mn-ea"/>
              </a:rPr>
              <a:t> </a:t>
            </a:r>
            <a:endParaRPr lang="ru-RU" altLang="en-US" sz="1200" dirty="0">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174228"/>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07 </a:t>
            </a:r>
            <a:r>
              <a:rPr lang="ru-RU" sz="1200" dirty="0" err="1" smtClean="0">
                <a:solidFill>
                  <a:schemeClr val="tx1"/>
                </a:solidFill>
                <a:latin typeface="Times New Roman" panose="02020603050405020304" pitchFamily="18" charset="0"/>
                <a:cs typeface="Times New Roman" panose="02020603050405020304" pitchFamily="18" charset="0"/>
              </a:rPr>
              <a:t>сәуір</a:t>
            </a:r>
            <a:r>
              <a:rPr lang="ru-RU" sz="1200" smtClean="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87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12900</TotalTime>
  <Words>584</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2239</cp:revision>
  <cp:lastPrinted>2021-07-01T03:56:27Z</cp:lastPrinted>
  <dcterms:created xsi:type="dcterms:W3CDTF">2018-03-27T06:03:00Z</dcterms:created>
  <dcterms:modified xsi:type="dcterms:W3CDTF">2022-04-06T08:32:24Z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