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211261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07, ночью 08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8557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апреля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без осадков. Ветер северо-западный, северный 9-14 м/с. Температура воздуха ночью 8-10, днем 17-19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апреля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14175</TotalTime>
  <Words>606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2094</cp:revision>
  <cp:lastPrinted>2021-10-15T03:50:29Z</cp:lastPrinted>
  <dcterms:created xsi:type="dcterms:W3CDTF">2018-03-27T06:03:00Z</dcterms:created>
  <dcterms:modified xsi:type="dcterms:W3CDTF">2022-04-06T08:05:03Z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