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1596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по 21 ч. 07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1-3 мороза, днем 8-10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08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07 апреля, ночью 08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2297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12916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2072</cp:revision>
  <cp:lastPrinted>2021-07-01T03:56:27Z</cp:lastPrinted>
  <dcterms:created xsi:type="dcterms:W3CDTF">2018-03-27T06:03:00Z</dcterms:created>
  <dcterms:modified xsi:type="dcterms:W3CDTF">2022-04-06T08:15:01Z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