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9578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4433389"/>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07 </a:t>
            </a:r>
            <a:r>
              <a:rPr lang="kk-KZ" altLang="ru-RU" sz="1200" b="1" dirty="0">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 тұман Жел оңтүстік-батыстан, күші 9-14 м/с. Ауа температурасы түнде 0-2, күндіз 13-15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08 сәуірге</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07</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08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 тұман.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оңтүстік-батыстан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сәуір</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08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13094</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2233</cp:revision>
  <cp:lastPrinted>2021-07-01T03:56:27Z</cp:lastPrinted>
  <dcterms:created xsi:type="dcterms:W3CDTF">2018-03-27T06:03:00Z</dcterms:created>
  <dcterms:modified xsi:type="dcterms:W3CDTF">2022-04-06T08:47:15Z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