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21301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7 апреля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7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северо-восточный, восточный 7-12 м/с. Температура воздуха ночью 1-3,  днем 13-15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8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северный 5-10 м/с. Температура воздуха ночью 2-4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2068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7, ночью 8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55211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6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266066"/>
              </p:ext>
            </p:extLst>
          </p:nvPr>
        </p:nvGraphicFramePr>
        <p:xfrm>
          <a:off x="5026026" y="4191552"/>
          <a:ext cx="4691064" cy="226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34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13041</TotalTime>
  <Words>555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2088</cp:revision>
  <cp:lastPrinted>2021-07-01T03:56:27Z</cp:lastPrinted>
  <dcterms:created xsi:type="dcterms:W3CDTF">2018-03-27T06:03:00Z</dcterms:created>
  <dcterms:modified xsi:type="dcterms:W3CDTF">2022-04-06T08:12:37Z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