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93872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7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6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7 апреля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 с прояснением, ночью дождь. Ветер юго-восточный с переходом на западный 3-8 м/с. Температура воздуха ночью 3-5, днем 12-14 тепла.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8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7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8 апреля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осадков, туман.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западный с переходом на юго-восточный 0-5 м/с. Температура воздуха  около 0 градусов.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864981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549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апреля,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8 апреля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12926</TotalTime>
  <Words>626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2122</cp:revision>
  <cp:lastPrinted>2021-02-03T11:37:00Z</cp:lastPrinted>
  <dcterms:created xsi:type="dcterms:W3CDTF">2018-03-27T06:03:00Z</dcterms:created>
  <dcterms:modified xsi:type="dcterms:W3CDTF">2022-04-06T08:06:04Z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