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EE7612"/>
    <a:srgbClr val="FF7401"/>
    <a:srgbClr val="F9B3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76246765"/>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96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25122" y="221034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6700" algn="just"/>
            <a:r>
              <a:rPr lang="ru-RU" sz="1200">
                <a:solidFill>
                  <a:schemeClr val="tx1"/>
                </a:solidFill>
                <a:latin typeface="Times New Roman" panose="02020603050405020304" pitchFamily="18" charset="0"/>
                <a:cs typeface="Times New Roman" panose="02020603050405020304" pitchFamily="18" charset="0"/>
              </a:rPr>
              <a:t>07, 2022 жылдың 08 сәуіріне қараған түні метеорологиялық жағдайлар қала атмосферасында ластаушы заттардың ыдырауына ықпал етеді.    </a:t>
            </a:r>
          </a:p>
          <a:p>
            <a:pPr algn="just"/>
            <a:r>
              <a:rPr lang="ru-RU" sz="120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06642323"/>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1391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37126" y="215900"/>
            <a:ext cx="4874222" cy="1938992"/>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a:latin typeface="Times New Roman" panose="02020603050405020304" pitchFamily="18" charset="0"/>
                <a:cs typeface="Times New Roman" panose="02020603050405020304" pitchFamily="18" charset="0"/>
              </a:rPr>
              <a:t>Ақтау қаласы бойынша 06 сәуірге арналған ауа-райы болжамы</a:t>
            </a:r>
            <a:endParaRPr lang="ru-RU" altLang="ru-RU" sz="1200" b="1">
              <a:latin typeface="Times New Roman" panose="02020603050405020304" pitchFamily="18" charset="0"/>
              <a:cs typeface="Times New Roman" panose="02020603050405020304" pitchFamily="18" charset="0"/>
            </a:endParaRPr>
          </a:p>
          <a:p>
            <a:pPr lvl="0" algn="ctr"/>
            <a:r>
              <a:rPr lang="ru-RU" altLang="ru-RU" sz="1200" b="1">
                <a:solidFill>
                  <a:srgbClr val="000000"/>
                </a:solidFill>
                <a:latin typeface="Times New Roman" panose="02020603050405020304" pitchFamily="18" charset="0"/>
                <a:cs typeface="Times New Roman" panose="02020603050405020304" pitchFamily="18" charset="0"/>
              </a:rPr>
              <a:t>2022 жылғы 0</a:t>
            </a:r>
            <a:r>
              <a:rPr lang="en-US" altLang="ru-RU" sz="1200" b="1">
                <a:solidFill>
                  <a:srgbClr val="000000"/>
                </a:solidFill>
                <a:latin typeface="Times New Roman" panose="02020603050405020304" pitchFamily="18" charset="0"/>
                <a:cs typeface="Times New Roman" panose="02020603050405020304" pitchFamily="18" charset="0"/>
              </a:rPr>
              <a:t>6</a:t>
            </a:r>
            <a:r>
              <a:rPr lang="ru-RU" altLang="ru-RU" sz="1200" b="1">
                <a:solidFill>
                  <a:srgbClr val="000000"/>
                </a:solidFill>
                <a:latin typeface="Times New Roman" panose="02020603050405020304" pitchFamily="18" charset="0"/>
                <a:cs typeface="Times New Roman" panose="02020603050405020304" pitchFamily="18" charset="0"/>
              </a:rPr>
              <a:t> сәуір сағ. 20-дан 0</a:t>
            </a:r>
            <a:r>
              <a:rPr lang="en-US" altLang="ru-RU" sz="1200" b="1">
                <a:solidFill>
                  <a:srgbClr val="000000"/>
                </a:solidFill>
                <a:latin typeface="Times New Roman" panose="02020603050405020304" pitchFamily="18" charset="0"/>
                <a:cs typeface="Times New Roman" panose="02020603050405020304" pitchFamily="18" charset="0"/>
              </a:rPr>
              <a:t>7</a:t>
            </a:r>
            <a:r>
              <a:rPr lang="ru-RU" altLang="ru-RU" sz="1200" b="1">
                <a:solidFill>
                  <a:srgbClr val="000000"/>
                </a:solidFill>
                <a:latin typeface="Times New Roman" panose="02020603050405020304" pitchFamily="18" charset="0"/>
                <a:cs typeface="Times New Roman" panose="02020603050405020304" pitchFamily="18" charset="0"/>
              </a:rPr>
              <a:t> сәуір сағ. 20-ға дейін</a:t>
            </a:r>
            <a:r>
              <a:rPr lang="ru-RU" sz="1200" b="1">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a:solidFill>
                  <a:prstClr val="black"/>
                </a:solidFill>
                <a:latin typeface="Times New Roman" pitchFamily="18" charset="0"/>
                <a:cs typeface="Times New Roman" pitchFamily="18" charset="0"/>
              </a:rPr>
              <a:t>            </a:t>
            </a:r>
            <a:r>
              <a:rPr lang="kk-KZ" sz="1200">
                <a:solidFill>
                  <a:prstClr val="black"/>
                </a:solidFill>
                <a:latin typeface="Times New Roman" pitchFamily="18" charset="0"/>
                <a:cs typeface="Times New Roman" pitchFamily="18" charset="0"/>
              </a:rPr>
              <a:t>Көшпелі бұлтты</a:t>
            </a:r>
            <a:r>
              <a:rPr lang="ru-RU" sz="1200">
                <a:solidFill>
                  <a:prstClr val="black"/>
                </a:solidFill>
                <a:latin typeface="Times New Roman" pitchFamily="18" charset="0"/>
                <a:cs typeface="Times New Roman" pitchFamily="18" charset="0"/>
              </a:rPr>
              <a:t>, жауын-шашынсыз</a:t>
            </a:r>
            <a:r>
              <a:rPr lang="kk-KZ" sz="1200">
                <a:solidFill>
                  <a:prstClr val="black"/>
                </a:solidFill>
                <a:latin typeface="Times New Roman" pitchFamily="18" charset="0"/>
                <a:cs typeface="Times New Roman" pitchFamily="18" charset="0"/>
              </a:rPr>
              <a:t>. </a:t>
            </a:r>
            <a:r>
              <a:rPr lang="ru-RU" sz="1200">
                <a:solidFill>
                  <a:srgbClr val="000000"/>
                </a:solidFill>
                <a:latin typeface="Times New Roman" panose="02020603050405020304" pitchFamily="18" charset="0"/>
              </a:rPr>
              <a:t>Жел солтүстік-батыстан, солтүстіктен күші 9-14 м/с. Ауа температурасы түнде 8-10, күндіз 17-19 жылы.</a:t>
            </a:r>
          </a:p>
          <a:p>
            <a:pPr lvl="0" algn="just"/>
            <a:endParaRPr lang="ru-RU" sz="1200">
              <a:solidFill>
                <a:srgbClr val="000000"/>
              </a:solidFill>
              <a:latin typeface="Times New Roman" panose="02020603050405020304" pitchFamily="18" charset="0"/>
            </a:endParaRPr>
          </a:p>
          <a:p>
            <a:pPr lvl="0" algn="ctr"/>
            <a:r>
              <a:rPr lang="kk-KZ" sz="1200" b="1">
                <a:solidFill>
                  <a:srgbClr val="000000"/>
                </a:solidFill>
                <a:latin typeface="Times New Roman" panose="02020603050405020304" pitchFamily="18" charset="0"/>
                <a:cs typeface="Times New Roman" panose="02020603050405020304" pitchFamily="18" charset="0"/>
              </a:rPr>
              <a:t>08 сәуірге</a:t>
            </a:r>
            <a:endParaRPr lang="ru-RU" sz="1200" b="1">
              <a:solidFill>
                <a:srgbClr val="000000"/>
              </a:solidFill>
              <a:latin typeface="Times New Roman" panose="02020603050405020304" pitchFamily="18" charset="0"/>
              <a:cs typeface="Times New Roman" panose="02020603050405020304" pitchFamily="18" charset="0"/>
            </a:endParaRPr>
          </a:p>
          <a:p>
            <a:pPr lvl="0" algn="ctr"/>
            <a:r>
              <a:rPr lang="ru-RU" sz="1200" b="1">
                <a:solidFill>
                  <a:srgbClr val="000000"/>
                </a:solidFill>
                <a:latin typeface="Times New Roman" panose="02020603050405020304" pitchFamily="18" charset="0"/>
                <a:cs typeface="Times New Roman" panose="02020603050405020304" pitchFamily="18" charset="0"/>
              </a:rPr>
              <a:t>2022 ж. 07 сәуір сағ. 20-дан бастап 2022 ж. 08 сәуір сағ. 08-ге дейін</a:t>
            </a:r>
            <a:endParaRPr lang="kk-KZ" sz="120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a:solidFill>
                  <a:prstClr val="black"/>
                </a:solidFill>
                <a:latin typeface="Times New Roman" pitchFamily="18" charset="0"/>
                <a:cs typeface="Times New Roman" pitchFamily="18" charset="0"/>
                <a:sym typeface="+mn-ea"/>
              </a:rPr>
              <a:t>            Көшпелі б</a:t>
            </a:r>
            <a:r>
              <a:rPr lang="ru-RU" sz="1200">
                <a:solidFill>
                  <a:prstClr val="black"/>
                </a:solidFill>
                <a:latin typeface="Times New Roman" pitchFamily="18" charset="0"/>
                <a:cs typeface="Times New Roman" pitchFamily="18" charset="0"/>
              </a:rPr>
              <a:t>ұлтты, жауын-шашынсыз</a:t>
            </a:r>
            <a:r>
              <a:rPr lang="kk-KZ" sz="1200">
                <a:solidFill>
                  <a:srgbClr val="000000"/>
                </a:solidFill>
                <a:latin typeface="Times New Roman" panose="02020603050405020304" pitchFamily="18" charset="0"/>
                <a:cs typeface="Times New Roman" panose="02020603050405020304" pitchFamily="18" charset="0"/>
                <a:sym typeface="+mn-ea"/>
              </a:rPr>
              <a:t>. Жел солтүстік-батыстан</a:t>
            </a:r>
            <a:r>
              <a:rPr lang="ru-RU" sz="1200">
                <a:solidFill>
                  <a:prstClr val="black"/>
                </a:solidFill>
                <a:latin typeface="Times New Roman" pitchFamily="18" charset="0"/>
                <a:cs typeface="Times New Roman" pitchFamily="18" charset="0"/>
              </a:rPr>
              <a:t>,</a:t>
            </a:r>
            <a:r>
              <a:rPr lang="kk-KZ" sz="1200">
                <a:solidFill>
                  <a:prstClr val="black"/>
                </a:solidFill>
                <a:latin typeface="Times New Roman" pitchFamily="18" charset="0"/>
                <a:cs typeface="Times New Roman" pitchFamily="18" charset="0"/>
              </a:rPr>
              <a:t> күші 9-14 </a:t>
            </a:r>
            <a:r>
              <a:rPr lang="ru-RU" sz="1200">
                <a:solidFill>
                  <a:prstClr val="black"/>
                </a:solidFill>
                <a:latin typeface="Times New Roman" pitchFamily="18" charset="0"/>
                <a:cs typeface="Times New Roman" pitchFamily="18" charset="0"/>
              </a:rPr>
              <a:t>м/с. Ауа температурасы түнде 11-13 жылы.</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7502" y="32747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18896</TotalTime>
  <Words>591</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2151</cp:revision>
  <cp:lastPrinted>2021-07-01T07:38:07Z</cp:lastPrinted>
  <dcterms:created xsi:type="dcterms:W3CDTF">2018-03-27T06:03:00Z</dcterms:created>
  <dcterms:modified xsi:type="dcterms:W3CDTF">2022-04-06T08:04:35Z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