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795287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7568138"/>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07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06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07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күші 8-13 м/с. Ауа температурасы түнде 13-15 градус,  күндіз 25-27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08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07 сәуірден 09 сағ. 08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Оңтүстік-батыстан жел соғады, күші 8-13 м/с. Ауа температурасы 12-14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07, 08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13006</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2205</cp:revision>
  <cp:lastPrinted>2021-07-01T03:56:27Z</cp:lastPrinted>
  <dcterms:created xsi:type="dcterms:W3CDTF">2018-03-27T06:03:00Z</dcterms:created>
  <dcterms:modified xsi:type="dcterms:W3CDTF">2022-04-06T08:48:35Z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