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576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2823805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06281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08 апреля 2022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6 апреля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9106063"/>
              </p:ext>
            </p:extLst>
          </p:nvPr>
        </p:nvGraphicFramePr>
        <p:xfrm>
          <a:off x="5045567" y="4035427"/>
          <a:ext cx="466337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1571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85093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07 апреля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06 апреля 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 07 апреля 2022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Переменная облачность, без осадков. Ветер юго-западный 8-13 м/с. Температура воздуха ночью 13-15, днем 25-27 тепла. </a:t>
            </a:r>
          </a:p>
          <a:p>
            <a:pPr lvl="0" algn="ctr"/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08 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07 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2021 г. по 09 ч. 08 апреля 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67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Переменная облачность, без осадков.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Ветер юго-западный 8-13 м/с. Температура воздуха 12-14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25120" y="3274101"/>
            <a:ext cx="4680169" cy="276999"/>
          </a:xfrm>
          <a:prstGeom prst="rect">
            <a:avLst/>
          </a:prstGeom>
          <a:solidFill>
            <a:srgbClr val="92D050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7619"/>
            <a:ext cx="4824412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1429" y="4511952"/>
            <a:ext cx="4298660" cy="988277"/>
            <a:chOff x="523874" y="4033039"/>
            <a:chExt cx="4298660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4" y="4239300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11/1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33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916621"/>
              </p:ext>
            </p:extLst>
          </p:nvPr>
        </p:nvGraphicFramePr>
        <p:xfrm>
          <a:off x="5181924" y="5401621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12795</TotalTime>
  <Words>613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2121</cp:revision>
  <cp:lastPrinted>2021-07-01T03:56:27Z</cp:lastPrinted>
  <dcterms:created xsi:type="dcterms:W3CDTF">2018-03-27T06:03:00Z</dcterms:created>
  <dcterms:modified xsi:type="dcterms:W3CDTF">2022-04-06T08:49:12Z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