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15441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16583088"/>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5002788" y="139682"/>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07 </a:t>
            </a:r>
            <a:r>
              <a:rPr lang="kk-KZ" sz="1200" b="1" dirty="0">
                <a:latin typeface="Times New Roman" pitchFamily="18" charset="0"/>
                <a:cs typeface="Times New Roman" pitchFamily="18" charset="0"/>
              </a:rPr>
              <a:t>сәуірге</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07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a:latin typeface="Times New Roman" pitchFamily="18" charset="0"/>
                <a:cs typeface="Times New Roman" pitchFamily="18" charset="0"/>
              </a:rPr>
              <a:t>. </a:t>
            </a:r>
            <a:r>
              <a:rPr lang="kk-KZ" sz="1200" dirty="0">
                <a:latin typeface="Times New Roman"/>
                <a:ea typeface="Calibri"/>
              </a:rPr>
              <a:t>Солтүстік-шығыстан соғатын жел оңтүстік-батыс  желіне 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екпіні 15-20, кей уақытта 25</a:t>
            </a:r>
            <a:r>
              <a:rPr lang="ru-RU" sz="1200" dirty="0">
                <a:latin typeface="Times New Roman" pitchFamily="18" charset="0"/>
                <a:cs typeface="Times New Roman" pitchFamily="18" charset="0"/>
              </a:rPr>
              <a:t>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26-28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kk-KZ" sz="1200" dirty="0">
              <a:latin typeface="Times New Roman" pitchFamily="18" charset="0"/>
              <a:cs typeface="Times New Roman" pitchFamily="18" charset="0"/>
            </a:endParaRPr>
          </a:p>
          <a:p>
            <a:pPr algn="just"/>
            <a:endParaRPr lang="ru-RU" sz="1200" b="1" dirty="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 </a:t>
            </a:r>
            <a:r>
              <a:rPr lang="kk-KZ" altLang="ru-RU" sz="1200" b="1" dirty="0">
                <a:latin typeface="Times New Roman" panose="02020603050405020304" pitchFamily="18" charset="0"/>
                <a:cs typeface="Times New Roman" panose="02020603050405020304" pitchFamily="18" charset="0"/>
              </a:rPr>
              <a:t>сәуірге</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08 </a:t>
            </a:r>
            <a:r>
              <a:rPr 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ru-RU" sz="1200" dirty="0">
                <a:solidFill>
                  <a:prstClr val="black"/>
                </a:solidFill>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a:t>
            </a:r>
            <a:r>
              <a:rPr lang="kk-KZ"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ea typeface="Times New Roman"/>
                <a:cs typeface="Times New Roman" pitchFamily="18" charset="0"/>
              </a:rPr>
              <a:t>ел соғады, </a:t>
            </a:r>
            <a:r>
              <a:rPr lang="kk-KZ" sz="1200" dirty="0">
                <a:solidFill>
                  <a:prstClr val="black"/>
                </a:solidFill>
                <a:latin typeface="Times New Roman" pitchFamily="18" charset="0"/>
                <a:cs typeface="Times New Roman" pitchFamily="18" charset="0"/>
              </a:rPr>
              <a:t>күші 9-14 м/с. Ауа температурасы түнде 11-13 градус жылы болады.  </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0825" y="353193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9545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сәуірде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сәуірде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13215</TotalTime>
  <Words>585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2203</cp:revision>
  <cp:lastPrinted>2022-01-19T06:58:06Z</cp:lastPrinted>
  <dcterms:created xsi:type="dcterms:W3CDTF">2018-03-27T06:03:00Z</dcterms:created>
  <dcterms:modified xsi:type="dcterms:W3CDTF">2022-04-06T08:43:28Z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