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4891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м/с. Температура воздуха ночью 0-2°,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по 09 ч. 08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северо-западный 3-8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2021-10-14T11:15:53Z</cp:lastPrinted>
  <dcterms:created xsi:type="dcterms:W3CDTF">2018-03-27T06:03:00Z</dcterms:created>
  <dcterms:modified xsi:type="dcterms:W3CDTF">2022-04-06T08:40:04Z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