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7262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0-2 мороза, днем 10-12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08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Температура воздуха ночью 0-2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1288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677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2172</cp:revision>
  <cp:lastPrinted>2021-11-30T05:55:24Z</cp:lastPrinted>
  <dcterms:created xsi:type="dcterms:W3CDTF">2018-03-27T06:03:00Z</dcterms:created>
  <dcterms:modified xsi:type="dcterms:W3CDTF">2022-04-06T08:30:41Z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