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82401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155058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07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07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соққан жел оңтүстік-батысқа аусысады, күші 3-8 м/с. Ауа температурасы түнде 9-11, күндіз 28-30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08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07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08</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аздаған өткінші 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10-12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12909</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2021-07-01T03:56:27Z</cp:lastPrinted>
  <dcterms:created xsi:type="dcterms:W3CDTF">2018-03-27T06:03:00Z</dcterms:created>
  <dcterms:modified xsi:type="dcterms:W3CDTF">2022-04-06T08:42:13Z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