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604042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с переходом на юго-западный 9-14, днем порывы 15-20, временами 25 м/с. Температура воздуха ночью 10-12, днем 26-28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08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Ветер юго-западный 9-14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2022-01-19T06:52:39Z</cp:lastPrinted>
  <dcterms:created xsi:type="dcterms:W3CDTF">2018-03-27T06:03:00Z</dcterms:created>
  <dcterms:modified xsi:type="dcterms:W3CDTF">2022-04-06T08:43:56Z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