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50609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апреля</a:t>
            </a:r>
            <a:r>
              <a:rPr lang="en-US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апреля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66754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07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с переходом на северо-западный 9-14 м/с. Температура воздуха ночью 10-12, днем 23-25 тепла.</a:t>
            </a: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</a:t>
            </a:r>
          </a:p>
          <a:p>
            <a:pPr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07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08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9-14 м/с. </a:t>
            </a:r>
            <a:r>
              <a:rPr lang="ru-RU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Температура воздуха ночью 9-11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12750</TotalTime>
  <Words>591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2066</cp:revision>
  <cp:lastPrinted>2021-07-01T03:56:27Z</cp:lastPrinted>
  <dcterms:created xsi:type="dcterms:W3CDTF">2018-03-27T06:03:00Z</dcterms:created>
  <dcterms:modified xsi:type="dcterms:W3CDTF">2022-04-06T08:27:23Z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